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Transforme à l’imparfait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à l’imparfait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4000" dirty="0"/>
              <a:t>Le chiot obéit à son nouveau maître.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Il ne voit pas bien le tableau.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352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4000" dirty="0"/>
              <a:t>Le chiot </a:t>
            </a:r>
            <a:r>
              <a:rPr lang="fr-FR" sz="4000" dirty="0">
                <a:solidFill>
                  <a:srgbClr val="FF0000"/>
                </a:solidFill>
              </a:rPr>
              <a:t>obéissait</a:t>
            </a:r>
            <a:r>
              <a:rPr lang="fr-FR" sz="4000" dirty="0"/>
              <a:t> à son nouveau maître. </a:t>
            </a:r>
          </a:p>
          <a:p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Il ne </a:t>
            </a:r>
            <a:r>
              <a:rPr lang="fr-FR" sz="4000" dirty="0">
                <a:solidFill>
                  <a:srgbClr val="FF0000"/>
                </a:solidFill>
              </a:rPr>
              <a:t>voyait</a:t>
            </a:r>
            <a:r>
              <a:rPr lang="fr-FR" sz="4000" dirty="0"/>
              <a:t> pas bien le tableau.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1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à l’imparfait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J’écoute ma chanson préférée.</a:t>
            </a: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Je vais à la piscine.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J’</a:t>
            </a:r>
            <a:r>
              <a:rPr lang="fr-FR" sz="4000" dirty="0">
                <a:solidFill>
                  <a:srgbClr val="FF0000"/>
                </a:solidFill>
              </a:rPr>
              <a:t>écoutais</a:t>
            </a:r>
            <a:r>
              <a:rPr lang="fr-FR" sz="4000" dirty="0"/>
              <a:t> ma chanson préférée.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J’</a:t>
            </a:r>
            <a:r>
              <a:rPr lang="fr-FR" sz="4000" dirty="0">
                <a:solidFill>
                  <a:srgbClr val="FF0000"/>
                </a:solidFill>
              </a:rPr>
              <a:t>allais</a:t>
            </a:r>
            <a:r>
              <a:rPr lang="fr-FR" sz="4000" dirty="0"/>
              <a:t> à la piscine.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à l’imparfait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Cette peluche sent la vanille.</a:t>
            </a: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La bouteille est percée.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55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4000" dirty="0"/>
              <a:t>Cette peluche </a:t>
            </a:r>
            <a:r>
              <a:rPr lang="fr-FR" sz="4000" dirty="0">
                <a:solidFill>
                  <a:srgbClr val="FF0000"/>
                </a:solidFill>
              </a:rPr>
              <a:t>sentait</a:t>
            </a:r>
            <a:r>
              <a:rPr lang="fr-FR" sz="4000" dirty="0"/>
              <a:t> la vanille.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La bouteille </a:t>
            </a:r>
            <a:r>
              <a:rPr lang="fr-FR" sz="4000" dirty="0">
                <a:solidFill>
                  <a:srgbClr val="FF0000"/>
                </a:solidFill>
              </a:rPr>
              <a:t>était</a:t>
            </a:r>
            <a:r>
              <a:rPr lang="fr-FR" sz="4000" dirty="0"/>
              <a:t> percée.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30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à l’imparfait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4000" dirty="0"/>
              <a:t>Le matin, le soleil éblouit les conducteurs.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Le chien et le chat s’entendent bien.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442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4000" dirty="0"/>
              <a:t>Le matin, le soleil </a:t>
            </a:r>
            <a:r>
              <a:rPr lang="fr-FR" sz="4000" dirty="0">
                <a:solidFill>
                  <a:srgbClr val="FF0000"/>
                </a:solidFill>
              </a:rPr>
              <a:t>éblouissait</a:t>
            </a:r>
            <a:r>
              <a:rPr lang="fr-FR" sz="4000" dirty="0"/>
              <a:t> les conducteurs.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Le chien et le chat </a:t>
            </a:r>
            <a:r>
              <a:rPr lang="fr-FR" sz="4000" dirty="0">
                <a:solidFill>
                  <a:srgbClr val="FF0000"/>
                </a:solidFill>
              </a:rPr>
              <a:t>s’entendaient</a:t>
            </a:r>
            <a:r>
              <a:rPr lang="fr-FR" sz="4000" dirty="0"/>
              <a:t> bien.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825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à l’imparfait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4000" dirty="0"/>
              <a:t>Nous choisissons notre place.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Tu viens à l’école à pied.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61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4000" dirty="0"/>
              <a:t>Nous </a:t>
            </a:r>
            <a:r>
              <a:rPr lang="fr-FR" sz="4000" dirty="0">
                <a:solidFill>
                  <a:srgbClr val="FF0000"/>
                </a:solidFill>
              </a:rPr>
              <a:t>choisissions</a:t>
            </a:r>
            <a:r>
              <a:rPr lang="fr-FR" sz="4000" dirty="0"/>
              <a:t> notre place.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4000" dirty="0"/>
              <a:t>Tu </a:t>
            </a:r>
            <a:r>
              <a:rPr lang="fr-FR" sz="4000" dirty="0">
                <a:solidFill>
                  <a:srgbClr val="FF0000"/>
                </a:solidFill>
              </a:rPr>
              <a:t>venais</a:t>
            </a:r>
            <a:r>
              <a:rPr lang="fr-FR" sz="4000" dirty="0"/>
              <a:t> à l’école à pied.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419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225</Words>
  <Application>Microsoft Office PowerPoint</Application>
  <PresentationFormat>Grand écran</PresentationFormat>
  <Paragraphs>100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Transforme à l’imparfait</vt:lpstr>
      <vt:lpstr>Correction</vt:lpstr>
      <vt:lpstr>Transforme à l’imparfait</vt:lpstr>
      <vt:lpstr>Correction</vt:lpstr>
      <vt:lpstr>Transforme à l’imparfait</vt:lpstr>
      <vt:lpstr>Correction</vt:lpstr>
      <vt:lpstr>Transforme à l’imparfait</vt:lpstr>
      <vt:lpstr>Correction</vt:lpstr>
      <vt:lpstr>Transforme à l’imparfait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2021-08-22T06:20:19Z</dcterms:modified>
</cp:coreProperties>
</file>